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s/slide117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3792" r:id="rId8"/>
    <p:sldMasterId id="2147484220" r:id="rId9"/>
    <p:sldMasterId id="2147484232" r:id="rId10"/>
    <p:sldMasterId id="2147484244" r:id="rId11"/>
    <p:sldMasterId id="2147484316" r:id="rId12"/>
    <p:sldMasterId id="2147484328" r:id="rId13"/>
    <p:sldMasterId id="2147484732" r:id="rId14"/>
    <p:sldMasterId id="2147484756" r:id="rId15"/>
    <p:sldMasterId id="2147484780" r:id="rId16"/>
    <p:sldMasterId id="2147484792" r:id="rId17"/>
    <p:sldMasterId id="2147484804" r:id="rId18"/>
    <p:sldMasterId id="2147484816" r:id="rId19"/>
    <p:sldMasterId id="2147484828" r:id="rId20"/>
  </p:sldMasterIdLst>
  <p:notesMasterIdLst>
    <p:notesMasterId r:id="rId138"/>
  </p:notesMasterIdLst>
  <p:handoutMasterIdLst>
    <p:handoutMasterId r:id="rId139"/>
  </p:handoutMasterIdLst>
  <p:sldIdLst>
    <p:sldId id="258" r:id="rId21"/>
    <p:sldId id="657" r:id="rId22"/>
    <p:sldId id="710" r:id="rId23"/>
    <p:sldId id="711" r:id="rId24"/>
    <p:sldId id="664" r:id="rId25"/>
    <p:sldId id="665" r:id="rId26"/>
    <p:sldId id="712" r:id="rId27"/>
    <p:sldId id="713" r:id="rId28"/>
    <p:sldId id="560" r:id="rId29"/>
    <p:sldId id="269" r:id="rId30"/>
    <p:sldId id="271" r:id="rId31"/>
    <p:sldId id="272" r:id="rId32"/>
    <p:sldId id="274" r:id="rId33"/>
    <p:sldId id="275" r:id="rId34"/>
    <p:sldId id="276" r:id="rId35"/>
    <p:sldId id="277" r:id="rId36"/>
    <p:sldId id="278" r:id="rId37"/>
    <p:sldId id="279" r:id="rId38"/>
    <p:sldId id="740" r:id="rId39"/>
    <p:sldId id="416" r:id="rId40"/>
    <p:sldId id="417" r:id="rId41"/>
    <p:sldId id="418" r:id="rId42"/>
    <p:sldId id="420" r:id="rId43"/>
    <p:sldId id="478" r:id="rId44"/>
    <p:sldId id="852" r:id="rId45"/>
    <p:sldId id="853" r:id="rId46"/>
    <p:sldId id="854" r:id="rId47"/>
    <p:sldId id="855" r:id="rId48"/>
    <p:sldId id="856" r:id="rId49"/>
    <p:sldId id="425" r:id="rId50"/>
    <p:sldId id="476" r:id="rId51"/>
    <p:sldId id="564" r:id="rId52"/>
    <p:sldId id="565" r:id="rId53"/>
    <p:sldId id="566" r:id="rId54"/>
    <p:sldId id="567" r:id="rId55"/>
    <p:sldId id="568" r:id="rId56"/>
    <p:sldId id="569" r:id="rId57"/>
    <p:sldId id="804" r:id="rId58"/>
    <p:sldId id="805" r:id="rId59"/>
    <p:sldId id="806" r:id="rId60"/>
    <p:sldId id="807" r:id="rId61"/>
    <p:sldId id="808" r:id="rId62"/>
    <p:sldId id="809" r:id="rId63"/>
    <p:sldId id="810" r:id="rId64"/>
    <p:sldId id="811" r:id="rId65"/>
    <p:sldId id="812" r:id="rId66"/>
    <p:sldId id="813" r:id="rId67"/>
    <p:sldId id="814" r:id="rId68"/>
    <p:sldId id="815" r:id="rId69"/>
    <p:sldId id="816" r:id="rId70"/>
    <p:sldId id="817" r:id="rId71"/>
    <p:sldId id="818" r:id="rId72"/>
    <p:sldId id="819" r:id="rId73"/>
    <p:sldId id="820" r:id="rId74"/>
    <p:sldId id="821" r:id="rId75"/>
    <p:sldId id="397" r:id="rId76"/>
    <p:sldId id="398" r:id="rId77"/>
    <p:sldId id="846" r:id="rId78"/>
    <p:sldId id="847" r:id="rId79"/>
    <p:sldId id="848" r:id="rId80"/>
    <p:sldId id="849" r:id="rId81"/>
    <p:sldId id="850" r:id="rId82"/>
    <p:sldId id="851" r:id="rId83"/>
    <p:sldId id="514" r:id="rId84"/>
    <p:sldId id="515" r:id="rId85"/>
    <p:sldId id="516" r:id="rId86"/>
    <p:sldId id="517" r:id="rId87"/>
    <p:sldId id="518" r:id="rId88"/>
    <p:sldId id="519" r:id="rId89"/>
    <p:sldId id="520" r:id="rId90"/>
    <p:sldId id="521" r:id="rId91"/>
    <p:sldId id="522" r:id="rId92"/>
    <p:sldId id="757" r:id="rId93"/>
    <p:sldId id="758" r:id="rId94"/>
    <p:sldId id="759" r:id="rId95"/>
    <p:sldId id="760" r:id="rId96"/>
    <p:sldId id="761" r:id="rId97"/>
    <p:sldId id="762" r:id="rId98"/>
    <p:sldId id="763" r:id="rId99"/>
    <p:sldId id="764" r:id="rId100"/>
    <p:sldId id="765" r:id="rId101"/>
    <p:sldId id="766" r:id="rId102"/>
    <p:sldId id="767" r:id="rId103"/>
    <p:sldId id="768" r:id="rId104"/>
    <p:sldId id="822" r:id="rId105"/>
    <p:sldId id="823" r:id="rId106"/>
    <p:sldId id="824" r:id="rId107"/>
    <p:sldId id="825" r:id="rId108"/>
    <p:sldId id="826" r:id="rId109"/>
    <p:sldId id="827" r:id="rId110"/>
    <p:sldId id="828" r:id="rId111"/>
    <p:sldId id="829" r:id="rId112"/>
    <p:sldId id="830" r:id="rId113"/>
    <p:sldId id="831" r:id="rId114"/>
    <p:sldId id="832" r:id="rId115"/>
    <p:sldId id="833" r:id="rId116"/>
    <p:sldId id="834" r:id="rId117"/>
    <p:sldId id="835" r:id="rId118"/>
    <p:sldId id="836" r:id="rId119"/>
    <p:sldId id="837" r:id="rId120"/>
    <p:sldId id="838" r:id="rId121"/>
    <p:sldId id="839" r:id="rId122"/>
    <p:sldId id="840" r:id="rId123"/>
    <p:sldId id="841" r:id="rId124"/>
    <p:sldId id="842" r:id="rId125"/>
    <p:sldId id="843" r:id="rId126"/>
    <p:sldId id="844" r:id="rId127"/>
    <p:sldId id="427" r:id="rId128"/>
    <p:sldId id="845" r:id="rId129"/>
    <p:sldId id="413" r:id="rId130"/>
    <p:sldId id="414" r:id="rId131"/>
    <p:sldId id="780" r:id="rId132"/>
    <p:sldId id="781" r:id="rId133"/>
    <p:sldId id="782" r:id="rId134"/>
    <p:sldId id="783" r:id="rId135"/>
    <p:sldId id="784" r:id="rId136"/>
    <p:sldId id="785" r:id="rId137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808D1"/>
    <a:srgbClr val="FFFFFF"/>
    <a:srgbClr val="E3E74B"/>
    <a:srgbClr val="000000"/>
    <a:srgbClr val="BDD6E1"/>
    <a:srgbClr val="9E0F07"/>
    <a:srgbClr val="07850C"/>
    <a:srgbClr val="11FF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138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38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slide" Target="slides/slide114.xml"/><Relationship Id="rId13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16" Type="http://schemas.openxmlformats.org/officeDocument/2006/relationships/slide" Target="slides/slide96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137" Type="http://schemas.openxmlformats.org/officeDocument/2006/relationships/slide" Target="slides/slide11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407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7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F455B-9348-4FBA-B7CE-9D6AE3D183D8}" type="slidenum">
              <a:rPr lang="es-ES" smtClean="0">
                <a:latin typeface="Times" pitchFamily="18" charset="0"/>
              </a:rPr>
              <a:pPr/>
              <a:t>20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46CD49-0FA6-4E93-8DA4-6B2274EA8FC6}" type="slidenum">
              <a:rPr lang="it-IT" smtClean="0">
                <a:solidFill>
                  <a:prstClr val="black"/>
                </a:solidFill>
              </a:rPr>
              <a:pPr/>
              <a:t>62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D581-0AD9-4D1F-B41A-65FBA35883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F8E4-DEFF-417B-B6DE-12E13E154B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EE0E-E60F-4909-A80F-05C182267783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344D3-98BC-487F-A6E2-94D6C5B5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D2F1-384A-4E7F-932D-178C76562E42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88AC9-4A93-43B0-8D28-7B0F4B9C56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2A31-B2BF-41D2-8B1D-4F2F89A49C0C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DA832-036E-4A17-88DE-C0564559CC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DE19-BBCE-4C72-BA46-3CB39AC1AA0B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544A-48BC-4ACD-82BC-F3DD3DDFC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ED890-0E3F-49D6-A395-7E9A41F537E4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038C8-7C62-4AD2-9F0D-F51F247AC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562B-3089-42CF-9E2C-AAE4F4CDCA40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4110F-586B-45D8-A5B8-2E9D30235E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4B72-0A79-4B4E-8EDC-CC2E97D25CEF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4A6D-4C21-4FC8-9393-753CB4FC4A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1AC0A-E13E-4F68-A72D-DAB6EB85B03A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E2D6-3CFA-45B8-A50E-B8F972245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E035-0096-422B-B6F2-ED7DFC17F6BF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51F5-2752-48E6-B283-134DF6FEE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82EC-D354-48DC-83B5-FDE01A17D3F6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FB59-A54C-44B8-9891-F258970C6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949B-E1F4-4491-8529-BA9F02B1E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9C684-18DE-4C60-B7F3-25B490D3710C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7D0B-8A3C-4503-AFD0-3E137A9155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126-6B8D-42C4-BF49-ABCAE8C8181B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6E43-016C-4B92-94F9-CF5A8D6CAE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3367-C40F-451C-AAC2-3D16F7A4093E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6402-33CC-4FF0-B581-6407DEE34D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84EF-4744-460C-AC1B-34E71E587DE4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8836-EE25-415D-BB5B-062D6CAB0B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CB8-3058-4DEA-BF1D-70E36E1C13C6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FE40-23C2-4B7B-AFDA-87201B4B58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209C-EA03-435C-8360-2B57F471B1E8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30FA-CE13-46CD-82EC-9DA781617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FAF8-396E-495B-A7A0-DF0100C0565B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7ED-CBE7-4C51-893D-8940BC0D38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F9DD-B67E-4CC7-BB95-F44B4C9A0463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05B7-7878-4F3A-8E66-F89B227F1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E60F-9E47-4982-A707-7506750B4E97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A673-5564-4B74-A19B-11F02C3CE6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C9A2-6F82-4E05-A3F9-EB8DDCA05E73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7CB4-8927-49D9-A503-640C12BF9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48F9-7978-4A6B-8941-A6A7E22E8698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401-06FD-4460-B323-2139D38CA1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CC4C-082C-4AD0-B9C5-CBDAE4B4D2CA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6020-49D0-4F7C-98FE-382DBC48F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5588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6377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8481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4027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485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041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7670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9232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3125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63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9994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16389-A1E3-41FD-B611-4057D5C26A33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0BCD4-75C4-4ADE-8D76-134A3F312C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AF273-F150-4D0D-9689-E2AC801A25C0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C6A9F-C7F1-48C0-ABCF-10B6EB7F40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7F7D-F171-445C-8496-4D2019E42CA5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4923A-74A4-4F44-A678-22CDF66B04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3E3F-B1F9-42C8-90D6-3E3F321034F1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D1458-2D68-4BDD-B7B0-476FD10036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140F-FB2E-4808-9D03-E56D72C4FF66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91279-6CE7-4DD9-84F9-D83639CC8C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F58F1-A0C5-40B6-B89F-F186EAF5A58D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6769E-5597-4F82-B358-FD1B70FA0E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8A5EE-98C8-4E5F-B68C-BDE9A4BEBCF2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D4B5-12E9-4CCC-8CB6-6C52E984BE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C3B43-85B5-47D4-977E-97EDBBA13B62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3807D-DA0F-403D-9970-68042973BD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AD0E9-FE87-41F8-B389-6CEA062BC603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D216-EB98-4641-BDDF-4E9A383783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A3C0A-AC59-445B-B74D-C2F4F907E304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F8EFC-8745-4DF7-AFFD-C429C98675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751D-8810-40C0-9B40-99DA510939F0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4AD9-DA71-4CCA-A5B8-93F43348A0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40328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036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6505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664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4379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6092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30741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89879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677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0195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74887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195455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763209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58013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898950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698272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518911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2422879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165411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77327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131217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0117050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2415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838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69253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1535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1443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1374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45867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5123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25892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11205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23449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259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648-1BEE-4DBF-B848-8626935B08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07881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73864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65798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1436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1289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39355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1446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06863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8965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065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995666"/>
      </p:ext>
    </p:extLst>
  </p:cSld>
  <p:clrMapOvr>
    <a:masterClrMapping/>
  </p:clrMapOvr>
  <p:transition spd="slow">
    <p:dissolv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027023"/>
      </p:ext>
    </p:extLst>
  </p:cSld>
  <p:clrMapOvr>
    <a:masterClrMapping/>
  </p:clrMapOvr>
  <p:transition spd="slow">
    <p:dissolv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912918"/>
      </p:ext>
    </p:extLst>
  </p:cSld>
  <p:clrMapOvr>
    <a:masterClrMapping/>
  </p:clrMapOvr>
  <p:transition spd="slow">
    <p:dissolv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583902"/>
      </p:ext>
    </p:extLst>
  </p:cSld>
  <p:clrMapOvr>
    <a:masterClrMapping/>
  </p:clrMapOvr>
  <p:transition spd="slow">
    <p:dissolv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93469"/>
      </p:ext>
    </p:extLst>
  </p:cSld>
  <p:clrMapOvr>
    <a:masterClrMapping/>
  </p:clrMapOvr>
  <p:transition spd="slow">
    <p:dissolv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918135"/>
      </p:ext>
    </p:extLst>
  </p:cSld>
  <p:clrMapOvr>
    <a:masterClrMapping/>
  </p:clrMapOvr>
  <p:transition spd="slow">
    <p:dissolv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594079"/>
      </p:ext>
    </p:extLst>
  </p:cSld>
  <p:clrMapOvr>
    <a:masterClrMapping/>
  </p:clrMapOvr>
  <p:transition spd="slow">
    <p:dissolv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17730"/>
      </p:ext>
    </p:extLst>
  </p:cSld>
  <p:clrMapOvr>
    <a:masterClrMapping/>
  </p:clrMapOvr>
  <p:transition spd="slow">
    <p:dissolv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667775"/>
      </p:ext>
    </p:extLst>
  </p:cSld>
  <p:clrMapOvr>
    <a:masterClrMapping/>
  </p:clrMapOvr>
  <p:transition spd="slow">
    <p:dissolv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3298431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770369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3CAD-7A29-4F19-B8B2-60157DDA85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5C21-56C5-4F5B-821C-3BCE716923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7AFE-5801-4F2C-AE74-AE733D623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D251-D1EB-4431-B164-8D5069850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84B5-7D22-4EEF-B43B-F58D9DEC52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C1DA-5D1D-4809-BB47-01BDD34C07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E5E-6BA8-4408-9B0A-D6163C714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E5B3-A649-451E-8F8C-1523FFFFCE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FA63-53E8-4C93-86AF-6D6B119E9A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E785-77C4-43F5-8422-84C167E0E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AF6C-1B2B-4FF9-8483-1FC845404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8701-3E14-4DD7-99A0-8F2C82B54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20DA-90B3-4778-A27A-48182D6EC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508C-510B-41E9-9604-76384C1E27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5D-8605-4656-9EC6-63F3AD31E6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788-9F4C-477D-AD3C-4CDBEAF098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EF04-7054-4565-B69B-A39798D1A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6A9F-458F-4C9C-A519-29EDB35C5F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CA44F8D-32B2-4CD1-80A5-176ADCF1D0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AB655E8-F563-4DA0-BBD4-384151FBFE39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689BF0E-CF87-44E6-BEE7-ED656A25EA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ED72B68-04B3-4F5B-AF93-4F61280867AD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F3AE798-EE98-4936-A2B9-5FD392E576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8C69804-545F-4A2F-98B3-3842E2E7BDA2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4743914-F4FA-436E-8FC1-9D5B3E5BEB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86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72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8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7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53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B75ED03-36C5-44C4-A6AC-750410D18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02/03/2019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161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5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3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8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8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7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strinita-villachigi.com/public/news/imagens-de-cristo_1195541145_cristo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670"/>
            <a:ext cx="9144000" cy="68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VIII DOMENICA 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2910" y="4857760"/>
            <a:ext cx="7786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3  marzo  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2019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08117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:p14="http://schemas.microsoft.com/office/powerpoint/2010/main" xmlns="" val="243885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verelagheula.net/files/manna%5b2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056" y="-1"/>
            <a:ext cx="7278998" cy="67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3056" y="4581128"/>
            <a:ext cx="7416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351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1.ytimg.com/vi/PjP_P-uSMxg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15791"/>
          <a:stretch/>
        </p:blipFill>
        <p:spPr bwMode="auto">
          <a:xfrm>
            <a:off x="4856" y="404664"/>
            <a:ext cx="1058227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3387596"/>
            <a:ext cx="5832648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sostegno e forza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nella prova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116093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antamariaallafonte.it/blog/wp-content/uploads/2012/09/6039037-pesce-pane-e-vino-come-simboli-della-vita-di-ge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8864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247833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242607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330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ttedralepescia.it/photogallery/altare-reposizione2010/hq/altare-reposizione2010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30823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nddF_lhHdlls3LDePlplqI0tRZ1_zeOoOgHDoTYX8mdlUSXFG2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24" y="548680"/>
            <a:ext cx="91344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929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Padre misericordioso, il pane eucaristico che ci fa tuoi commensali in questo mondo, ci ottenga la perfetta comunione con te nella vita eterna. Per Cristo nostro Signore.	 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wisseduc.ch/stromboli/glossary/icons/a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642910" y="0"/>
            <a:ext cx="814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MERCOLEDI’ DELLE CENERI</a:t>
            </a:r>
            <a:endParaRPr lang="it-IT" sz="40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292" y="2992245"/>
            <a:ext cx="7358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prstClr val="white"/>
                  </a:glow>
                </a:effectLst>
                <a:latin typeface="Stencil" pitchFamily="82" charset="0"/>
              </a:rPr>
              <a:t>Giorno di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prstClr val="white"/>
                  </a:glow>
                </a:effectLst>
                <a:latin typeface="Stencil" pitchFamily="82" charset="0"/>
              </a:rPr>
              <a:t>penitenza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prstClr val="white"/>
                  </a:glow>
                </a:effectLst>
                <a:latin typeface="Stencil" pitchFamily="82" charset="0"/>
              </a:rPr>
              <a:t>digiuno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prstClr val="white"/>
                  </a:glow>
                </a:effectLst>
                <a:latin typeface="Stencil" pitchFamily="82" charset="0"/>
              </a:rPr>
              <a:t>astinenza dalla carni</a:t>
            </a:r>
            <a:endParaRPr lang="it-IT" sz="4000" dirty="0"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latin typeface="Stencil" pitchFamily="8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Ore 17.30 Messa pontificale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imposizione delle Ceneri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63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parrocchiaspiritosanto.pr.it/Oratorio/ImmaginiOratorioAltaRisoluzione/carnevaleBambin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2264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357158" y="785794"/>
            <a:ext cx="8507457" cy="680186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</a:t>
            </a:r>
            <a:r>
              <a:rPr lang="it-IT" sz="9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tutti</a:t>
            </a:r>
          </a:p>
          <a:p>
            <a:pPr algn="ctr" eaLnBrk="0" hangingPunct="0">
              <a:defRPr/>
            </a:pPr>
            <a:r>
              <a:rPr lang="it-IT" sz="9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e</a:t>
            </a:r>
            <a:endParaRPr lang="it-IT" sz="9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</a:t>
            </a:r>
            <a:r>
              <a:rPr lang="it-IT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Domenica</a:t>
            </a:r>
          </a:p>
          <a:p>
            <a:pPr algn="ctr" eaLnBrk="0" hangingPunct="0">
              <a:defRPr/>
            </a:pPr>
            <a:endParaRPr lang="it-IT" sz="7200" b="1" dirty="0" smtClean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qualcosadime.net/preB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5929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731838" y="773113"/>
            <a:ext cx="7680325" cy="5311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NON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SO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PROPRIO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COME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FAR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 descr="ci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so proprio come far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ringraziare il mio Signor;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ha dato i cieli da guardar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cubanite.com/foto/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214313"/>
            <a:ext cx="91440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 cieli da guardar,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00">
              <a:alpha val="50196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11FFFC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375" y="2357438"/>
            <a:ext cx="7821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 </a:t>
            </a:r>
            <a:b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20" y="0"/>
            <a:ext cx="8643938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La parola che risuona nella tua Chiesa, o Padre, come fonte di saggezza e norma di vita, ci aiuti a comprendere e ad amare i nostri fratelli, perché non diventiamo giudici presuntuosi e cattivi, ma operatori instancabili di bontà e di pace. Per il nostro Signore Gesù Cristo, tuo Figlio, che è Dio, e vive e regna con te, nell'unità dello Spirito Santo, per tutti i secoli dei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secoli.</a:t>
            </a:r>
            <a:r>
              <a:rPr lang="it-IT" sz="4000" dirty="0"/>
              <a:t>				</a:t>
            </a:r>
            <a:r>
              <a:rPr lang="it-IT" sz="4000" b="1" dirty="0"/>
              <a:t>Amen.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 			</a:t>
            </a:r>
            <a:endParaRPr lang="it-IT" sz="4000" b="1" dirty="0" smtClean="0">
              <a:solidFill>
                <a:prstClr val="black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it-IT" sz="4000" b="1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522090"/>
            <a:ext cx="8715375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 smtClean="0">
                <a:latin typeface="+mn-lt"/>
                <a:ea typeface="Times New Roman" pitchFamily="18" charset="0"/>
                <a:cs typeface="Arial" pitchFamily="34" charset="0"/>
              </a:rPr>
              <a:t>Dal libro </a:t>
            </a:r>
            <a:r>
              <a:rPr lang="it-IT" sz="4000" i="1" dirty="0" err="1" smtClean="0">
                <a:latin typeface="+mn-lt"/>
                <a:ea typeface="Times New Roman" pitchFamily="18" charset="0"/>
                <a:cs typeface="Arial" pitchFamily="34" charset="0"/>
              </a:rPr>
              <a:t>Siracide</a:t>
            </a:r>
            <a:endParaRPr lang="it-IT" sz="4000" i="1" dirty="0" smtClean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endParaRPr lang="it-IT" sz="8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0" hangingPunct="0">
              <a:defRPr/>
            </a:pPr>
            <a:endParaRPr lang="it-IT" sz="4000" dirty="0" smtClean="0"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it-IT" sz="4000" dirty="0"/>
              <a:t>Quando si scuote un setaccio restano i rifiuti; così quando un uomo discute, ne appaiono i difetti. I vasi del ceramista li mette alla prova la fornace, così il modo di ragionare è il banco di prova per un uomo. </a:t>
            </a:r>
            <a:endParaRPr lang="it-IT" sz="4000" dirty="0" smtClean="0">
              <a:latin typeface="+mn-lt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14290"/>
            <a:ext cx="86439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Il frutto dimostra come è coltivato l'albero, così la parola rivela i pensieri del cuore. Non lodare nessuno prima che abbia parlato, poiché questa è la prova degli uomini.</a:t>
            </a:r>
          </a:p>
          <a:p>
            <a:pPr lvl="0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algn="just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Parola di Dio.     </a:t>
            </a: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Rendiamo grazie a Dio.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3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licca per immagine full 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2549" cy="68580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143372" y="1071546"/>
            <a:ext cx="4786316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È bello rendere grazie al Signore.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282" y="4357694"/>
            <a:ext cx="8643966" cy="2308324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È bello rendere grazie al Signore e cantare al tuo nome, o Altissimo, annunciare al mattino il tuo amore, la tua fedeltà lungo la notte. 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al Signore, </a:t>
            </a:r>
            <a:endParaRPr kumimoji="0" lang="it-IT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grande è la sua gloria.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275" cy="6857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5750" y="3500438"/>
            <a:ext cx="8858250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Il giusto fiorirà come palma, crescerà 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come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cedro del Libano; piantati nella casa del Signore, fioriranno negli atri del nostro Dio.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43372" y="1071546"/>
            <a:ext cx="4786316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È bello rendere grazie al 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285689" y="3429000"/>
            <a:ext cx="8858311" cy="3170099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i="1" dirty="0">
                <a:latin typeface="Comic Sans MS" pitchFamily="66" charset="0"/>
              </a:rPr>
              <a:t>Nella vecchiaia daranno ancora frutti, </a:t>
            </a:r>
            <a:r>
              <a:rPr lang="it-IT" sz="4000" b="1" i="1" dirty="0" smtClean="0">
                <a:latin typeface="Comic Sans MS" pitchFamily="66" charset="0"/>
              </a:rPr>
              <a:t>saranno </a:t>
            </a:r>
            <a:r>
              <a:rPr lang="it-IT" sz="4000" b="1" i="1" dirty="0">
                <a:latin typeface="Comic Sans MS" pitchFamily="66" charset="0"/>
              </a:rPr>
              <a:t>verdi e rigogliosi, per annunciare quanto è retto il Signore, mia roccia: in lui non c'è malvagità.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143372" y="1071546"/>
            <a:ext cx="4786316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È bello rendere grazie al 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28596" y="4071942"/>
            <a:ext cx="7786742" cy="193899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Risplendete come astri nel mondo,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tenendo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salda la parola di vita.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08ord-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56" t="12585" r="5060" b="13762"/>
          <a:stretch>
            <a:fillRect/>
          </a:stretch>
        </p:blipFill>
        <p:spPr bwMode="auto">
          <a:xfrm>
            <a:off x="2195736" y="10075"/>
            <a:ext cx="4662889" cy="68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916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08ord-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" t="-1088" r="23162" b="58666"/>
          <a:stretch/>
        </p:blipFill>
        <p:spPr bwMode="auto">
          <a:xfrm>
            <a:off x="251520" y="980728"/>
            <a:ext cx="819366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430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08ord-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41" t="-3232" r="-1910" b="60810"/>
          <a:stretch/>
        </p:blipFill>
        <p:spPr bwMode="auto">
          <a:xfrm>
            <a:off x="657466" y="0"/>
            <a:ext cx="7913447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499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08ord-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96" r="55516"/>
          <a:stretch>
            <a:fillRect/>
          </a:stretch>
        </p:blipFill>
        <p:spPr bwMode="auto">
          <a:xfrm>
            <a:off x="1259632" y="6788"/>
            <a:ext cx="6497712" cy="66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856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08ord-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47" t="41257"/>
          <a:stretch>
            <a:fillRect/>
          </a:stretch>
        </p:blipFill>
        <p:spPr bwMode="auto">
          <a:xfrm>
            <a:off x="467544" y="60293"/>
            <a:ext cx="8136904" cy="67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589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localhost/download/immagini/12_TO_A/08TO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856383" cy="6858000"/>
          </a:xfrm>
          <a:prstGeom prst="rect">
            <a:avLst/>
          </a:prstGeom>
          <a:noFill/>
        </p:spPr>
      </p:pic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SEGNI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DEL TUO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2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63" y="0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6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4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46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4608512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1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3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63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1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11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25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5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25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8534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6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50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40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0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6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6" descr="1692_N51_st"/>
          <p:cNvPicPr>
            <a:picLocks noChangeAspect="1" noChangeArrowheads="1"/>
          </p:cNvPicPr>
          <p:nvPr/>
        </p:nvPicPr>
        <p:blipFill>
          <a:blip r:embed="rId2" cstate="email">
            <a:lum bright="6000"/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xmlns="" val="94693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fd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2028680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xmlns="" val="908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9" descr="luc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643712" cy="255428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xmlns="" val="362724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fd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178849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28" descr="resus8w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xmlns="" val="8259307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fd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2080538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/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/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08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50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75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31547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416175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r>
              <a:rPr lang="it-IT" sz="4000" dirty="0"/>
              <a:t>La grazia del Signore nostro Gesù Cristo, l’amore di Dio Padre </a:t>
            </a:r>
            <a:endParaRPr lang="it-IT" sz="4000" dirty="0" smtClean="0"/>
          </a:p>
          <a:p>
            <a:r>
              <a:rPr lang="it-IT" sz="4000" dirty="0" smtClean="0"/>
              <a:t>e </a:t>
            </a:r>
            <a:r>
              <a:rPr lang="it-IT" sz="4000" dirty="0"/>
              <a:t>la comunione dello Spirito Santo </a:t>
            </a:r>
            <a:endParaRPr lang="it-IT" sz="4000" dirty="0" smtClean="0"/>
          </a:p>
          <a:p>
            <a:r>
              <a:rPr lang="it-IT" sz="4000" dirty="0" smtClean="0"/>
              <a:t>siano </a:t>
            </a:r>
            <a:r>
              <a:rPr lang="it-IT" sz="4000" dirty="0"/>
              <a:t>con tutti voi.</a:t>
            </a:r>
          </a:p>
          <a:p>
            <a:pPr eaLnBrk="0" hangingPunct="0"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742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24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703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manesimocristiano.org/image/jpg/resized/contenuti/p5b4239912a4bee4eb1670f85fe5126d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87624" y="116632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PANE DI VITA NUOVA</a:t>
            </a:r>
            <a:endParaRPr lang="it-IT" sz="8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73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segni.qumran2.net/archivio/70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2" y="-16976"/>
            <a:ext cx="9089762" cy="67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8967" y="4437112"/>
            <a:ext cx="73093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29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448074"/>
            <a:ext cx="9121385" cy="1446550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4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394140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vita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12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15917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itreseiuno.net/Portals/5/foto/13_04/Michelangelo_Ada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4005064"/>
            <a:ext cx="8280920" cy="1446550"/>
          </a:xfrm>
          <a:prstGeom prst="rect">
            <a:avLst/>
          </a:prstGeom>
          <a:solidFill>
            <a:srgbClr val="FF7C80">
              <a:alpha val="41961"/>
            </a:srgb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:p14="http://schemas.microsoft.com/office/powerpoint/2010/main" xmlns="" val="16449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W62R-_t11II/SbdN7puGJoI/AAAAAAAACIg/QYLDZ9ed6Lg/s320/agne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5"/>
            <a:ext cx="7272808" cy="61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1560" y="4221088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kern="0" dirty="0" smtClean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75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1789</Words>
  <Application>Microsoft Office PowerPoint</Application>
  <PresentationFormat>Presentazione su schermo (4:3)</PresentationFormat>
  <Paragraphs>353</Paragraphs>
  <Slides>117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20</vt:i4>
      </vt:variant>
      <vt:variant>
        <vt:lpstr>Titoli diapositive</vt:lpstr>
      </vt:variant>
      <vt:variant>
        <vt:i4>117</vt:i4>
      </vt:variant>
    </vt:vector>
  </HeadingPairs>
  <TitlesOfParts>
    <vt:vector size="137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3_En blanco</vt:lpstr>
      <vt:lpstr>10_Tema di Office</vt:lpstr>
      <vt:lpstr>11_Tema di Office</vt:lpstr>
      <vt:lpstr>12_Tema di Office</vt:lpstr>
      <vt:lpstr>4_Struttura predefinita</vt:lpstr>
      <vt:lpstr>4_Tema di Office</vt:lpstr>
      <vt:lpstr>5_Tema di Office</vt:lpstr>
      <vt:lpstr>3_Struttura predefinita</vt:lpstr>
      <vt:lpstr>Tema di Office</vt:lpstr>
      <vt:lpstr>18_Tema di Office</vt:lpstr>
      <vt:lpstr>6_Tema di Office</vt:lpstr>
      <vt:lpstr>7_Tema di Office</vt:lpstr>
      <vt:lpstr>4_En blanco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tempo ordinario 2010</dc:title>
  <dc:creator>Cattedrale Pescia</dc:creator>
  <cp:keywords>6 tempo ordinario</cp:keywords>
  <cp:lastModifiedBy>Oreste</cp:lastModifiedBy>
  <cp:revision>180</cp:revision>
  <dcterms:created xsi:type="dcterms:W3CDTF">2004-12-31T08:59:11Z</dcterms:created>
  <dcterms:modified xsi:type="dcterms:W3CDTF">2019-03-02T05:41:51Z</dcterms:modified>
</cp:coreProperties>
</file>